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6" r:id="rId3"/>
    <p:sldId id="265" r:id="rId4"/>
    <p:sldId id="258" r:id="rId5"/>
    <p:sldId id="259" r:id="rId6"/>
    <p:sldId id="266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A443F53-0D57-48FA-9DE1-80DBD07CF650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2A58E41-2080-4705-8627-B7E6B1943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3F53-0D57-48FA-9DE1-80DBD07CF650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58E41-2080-4705-8627-B7E6B1943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3F53-0D57-48FA-9DE1-80DBD07CF650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58E41-2080-4705-8627-B7E6B1943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3F53-0D57-48FA-9DE1-80DBD07CF650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58E41-2080-4705-8627-B7E6B1943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3F53-0D57-48FA-9DE1-80DBD07CF650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58E41-2080-4705-8627-B7E6B1943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3F53-0D57-48FA-9DE1-80DBD07CF650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58E41-2080-4705-8627-B7E6B1943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443F53-0D57-48FA-9DE1-80DBD07CF650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2A58E41-2080-4705-8627-B7E6B1943E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A443F53-0D57-48FA-9DE1-80DBD07CF650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2A58E41-2080-4705-8627-B7E6B1943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3F53-0D57-48FA-9DE1-80DBD07CF650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58E41-2080-4705-8627-B7E6B1943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3F53-0D57-48FA-9DE1-80DBD07CF650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58E41-2080-4705-8627-B7E6B1943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3F53-0D57-48FA-9DE1-80DBD07CF650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58E41-2080-4705-8627-B7E6B1943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A443F53-0D57-48FA-9DE1-80DBD07CF650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2A58E41-2080-4705-8627-B7E6B1943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Warm- Up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37760"/>
          </a:xfrm>
        </p:spPr>
        <p:txBody>
          <a:bodyPr/>
          <a:lstStyle/>
          <a:p>
            <a:r>
              <a:rPr lang="en-US" dirty="0" smtClean="0"/>
              <a:t>Quick Write: 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In your groups create a list of problems that you can think of that occurred when millions of slaves were released from captivity following the Civil War. Be ready to share out in a few minutes.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Try to think of problems in the south and in the north.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762000"/>
          </a:xfrm>
        </p:spPr>
        <p:txBody>
          <a:bodyPr/>
          <a:lstStyle/>
          <a:p>
            <a:pPr algn="ctr"/>
            <a:r>
              <a:rPr lang="en-US" dirty="0" smtClean="0"/>
              <a:t>How did Reconstruction end?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67200" cy="5327587"/>
          </a:xfrm>
        </p:spPr>
        <p:txBody>
          <a:bodyPr/>
          <a:lstStyle/>
          <a:p>
            <a:r>
              <a:rPr lang="en-US" dirty="0" smtClean="0"/>
              <a:t>Compromise of 1877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Controversial election leads to Republicans winning White House in exchange for withdrawal of Federal Troops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Turn and Talk:  What do you think happened when Federal Troops left?</a:t>
            </a:r>
            <a:endParaRPr lang="en-US" dirty="0"/>
          </a:p>
        </p:txBody>
      </p:sp>
      <p:pic>
        <p:nvPicPr>
          <p:cNvPr id="16386" name="Picture 2" descr="http://img.docstoccdn.com/thumb/orig/521908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8500" y="2057400"/>
            <a:ext cx="4635500" cy="3476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762000"/>
          </a:xfrm>
        </p:spPr>
        <p:txBody>
          <a:bodyPr/>
          <a:lstStyle/>
          <a:p>
            <a:pPr algn="ctr"/>
            <a:r>
              <a:rPr lang="en-US" dirty="0" smtClean="0"/>
              <a:t>Today’s Activity?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8610600" cy="5327587"/>
          </a:xfrm>
        </p:spPr>
        <p:txBody>
          <a:bodyPr/>
          <a:lstStyle/>
          <a:p>
            <a:r>
              <a:rPr lang="en-US" smtClean="0"/>
              <a:t>Political </a:t>
            </a:r>
            <a:r>
              <a:rPr lang="en-US" dirty="0" smtClean="0"/>
              <a:t>Cartoon Analysis Activity</a:t>
            </a:r>
          </a:p>
          <a:p>
            <a:endParaRPr lang="en-US" dirty="0" smtClean="0"/>
          </a:p>
          <a:p>
            <a:r>
              <a:rPr lang="en-US" dirty="0" smtClean="0"/>
              <a:t>You will receive a packet that contains a group of political cartoons regarding Reconstruction.</a:t>
            </a:r>
          </a:p>
          <a:p>
            <a:endParaRPr lang="en-US" dirty="0" smtClean="0"/>
          </a:p>
          <a:p>
            <a:r>
              <a:rPr lang="en-US" dirty="0" smtClean="0"/>
              <a:t>You will analyze the cartoon </a:t>
            </a:r>
            <a:r>
              <a:rPr lang="en-US" u="sng" dirty="0" smtClean="0"/>
              <a:t>on your own </a:t>
            </a:r>
            <a:r>
              <a:rPr lang="en-US" dirty="0" smtClean="0"/>
              <a:t>first, then in your groups and answer the following questions:</a:t>
            </a:r>
          </a:p>
          <a:p>
            <a:endParaRPr lang="en-US" dirty="0" smtClean="0"/>
          </a:p>
          <a:p>
            <a:pPr lvl="1"/>
            <a:r>
              <a:rPr lang="en-US" sz="2000" dirty="0" smtClean="0"/>
              <a:t>1)  What images / symbols do you see?</a:t>
            </a:r>
            <a:endParaRPr lang="en-US" sz="1000" dirty="0" smtClean="0"/>
          </a:p>
          <a:p>
            <a:pPr lvl="1"/>
            <a:r>
              <a:rPr lang="en-US" sz="2000" dirty="0" smtClean="0"/>
              <a:t>2)  Who is the target for the cartoon (i.e. is it aimed at Rep / Dem / Northerners / Southerners etc)?</a:t>
            </a:r>
            <a:endParaRPr lang="en-US" sz="1000" dirty="0" smtClean="0"/>
          </a:p>
          <a:p>
            <a:pPr lvl="1"/>
            <a:r>
              <a:rPr lang="en-US" sz="2000" dirty="0" smtClean="0"/>
              <a:t>3)  What does the cartoon mean?</a:t>
            </a:r>
            <a:endParaRPr lang="en-US" sz="1000" dirty="0" smtClean="0"/>
          </a:p>
          <a:p>
            <a:pPr lvl="1"/>
            <a:r>
              <a:rPr lang="en-US" sz="2000" dirty="0" smtClean="0"/>
              <a:t>4)  How does this relate to Reconstruction?</a:t>
            </a:r>
            <a:endParaRPr lang="en-US" sz="1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Reconstruction 1865-1877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1 </a:t>
            </a:r>
            <a:r>
              <a:rPr lang="en-US" smtClean="0"/>
              <a:t>Day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54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education-portal.com/cimages/multimages/16/640px-Charleston_rui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6609"/>
            <a:ext cx="7696200" cy="5411391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Turn and Talk: What does this picture tell you about the South after the war?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762000"/>
          </a:xfrm>
        </p:spPr>
        <p:txBody>
          <a:bodyPr/>
          <a:lstStyle/>
          <a:p>
            <a:pPr algn="ctr"/>
            <a:r>
              <a:rPr lang="en-US" dirty="0" smtClean="0"/>
              <a:t>What was Reconstruction?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67200" cy="5327587"/>
          </a:xfrm>
        </p:spPr>
        <p:txBody>
          <a:bodyPr/>
          <a:lstStyle/>
          <a:p>
            <a:r>
              <a:rPr lang="en-US" b="1" u="sng" dirty="0" smtClean="0"/>
              <a:t>Reconstruction</a:t>
            </a:r>
            <a:r>
              <a:rPr lang="en-US" dirty="0" smtClean="0"/>
              <a:t> was the plan to rebuild America (South) following the Civil War</a:t>
            </a:r>
          </a:p>
          <a:p>
            <a:endParaRPr lang="en-US" dirty="0" smtClean="0"/>
          </a:p>
          <a:p>
            <a:r>
              <a:rPr lang="en-US" dirty="0" smtClean="0"/>
              <a:t>Period saw tensions between North/South &amp; the newly freed slaves (</a:t>
            </a:r>
            <a:r>
              <a:rPr lang="en-US" u="sng" dirty="0" smtClean="0"/>
              <a:t>freedmen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There were 2 types of Reconstruction:</a:t>
            </a:r>
          </a:p>
          <a:p>
            <a:endParaRPr lang="en-US" dirty="0" smtClean="0"/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Presidential – favored by Lincoln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Congressional – favored by Congress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3794" name="Picture 2" descr="http://usarmy.vo.llnwd.net/e2/c/images/2011/06/14/200790/siz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05000"/>
            <a:ext cx="6096000" cy="4057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609600"/>
            <a:ext cx="8991600" cy="762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What was the difference between Presidential and Congressional Reconstruction?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724400" y="1676400"/>
            <a:ext cx="4267200" cy="5022787"/>
          </a:xfrm>
        </p:spPr>
        <p:txBody>
          <a:bodyPr/>
          <a:lstStyle/>
          <a:p>
            <a:r>
              <a:rPr lang="en-US" sz="2400" dirty="0" smtClean="0"/>
              <a:t>Presidential Reconstruction = </a:t>
            </a:r>
          </a:p>
          <a:p>
            <a:pPr lvl="1"/>
            <a:r>
              <a:rPr lang="en-US" sz="2000" dirty="0" smtClean="0"/>
              <a:t>A “pardon” to Southerners with 10% loyalty oath</a:t>
            </a:r>
          </a:p>
          <a:p>
            <a:pPr lvl="1"/>
            <a:r>
              <a:rPr lang="en-US" sz="2000" dirty="0" smtClean="0"/>
              <a:t>Meant to be quick / painless</a:t>
            </a:r>
          </a:p>
          <a:p>
            <a:pPr marL="109728" indent="0">
              <a:buNone/>
            </a:pPr>
            <a:endParaRPr lang="en-US" sz="2400" dirty="0" smtClean="0"/>
          </a:p>
          <a:p>
            <a:r>
              <a:rPr lang="en-US" sz="2400" dirty="0" smtClean="0"/>
              <a:t>Congressional Reconstruction (</a:t>
            </a:r>
            <a:r>
              <a:rPr lang="en-US" sz="2400" u="sng" dirty="0" smtClean="0"/>
              <a:t>Radical Republicans</a:t>
            </a:r>
            <a:r>
              <a:rPr lang="en-US" sz="2400" dirty="0" smtClean="0"/>
              <a:t>) = </a:t>
            </a:r>
          </a:p>
          <a:p>
            <a:pPr lvl="1"/>
            <a:r>
              <a:rPr lang="en-US" sz="2000" dirty="0" smtClean="0"/>
              <a:t>Aimed at punishing South</a:t>
            </a:r>
          </a:p>
          <a:p>
            <a:pPr lvl="1"/>
            <a:r>
              <a:rPr lang="en-US" sz="2000" dirty="0" smtClean="0"/>
              <a:t>Re-admittance with 50% loyalty oath</a:t>
            </a:r>
          </a:p>
          <a:p>
            <a:pPr lvl="1"/>
            <a:r>
              <a:rPr lang="en-US" sz="2000" dirty="0" smtClean="0"/>
              <a:t>Civil liberties for former slaves</a:t>
            </a:r>
          </a:p>
          <a:p>
            <a:pPr lvl="1"/>
            <a:endParaRPr lang="en-US" dirty="0" smtClean="0"/>
          </a:p>
        </p:txBody>
      </p:sp>
      <p:pic>
        <p:nvPicPr>
          <p:cNvPr id="20484" name="Picture 4" descr="http://tdl.org/txlor-dspace/bitstream/handle/2249.3/762/image07.jpg?sequence=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2381250" cy="2247901"/>
          </a:xfrm>
          <a:prstGeom prst="rect">
            <a:avLst/>
          </a:prstGeom>
          <a:noFill/>
        </p:spPr>
      </p:pic>
      <p:pic>
        <p:nvPicPr>
          <p:cNvPr id="20486" name="Picture 6" descr="http://upload.wikimedia.org/wikipedia/commons/2/2b/TStevens-Johnson_impeachm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187793"/>
            <a:ext cx="3505200" cy="2629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learnnc.org/lp/media/uploads/2009/08/military_reconstru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7297"/>
            <a:ext cx="8534400" cy="5860703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52400" y="381000"/>
            <a:ext cx="49530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Map Analysis Time!!!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happened to the former slaves?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8534400" cy="5327587"/>
          </a:xfrm>
        </p:spPr>
        <p:txBody>
          <a:bodyPr/>
          <a:lstStyle/>
          <a:p>
            <a:r>
              <a:rPr lang="en-US" dirty="0" smtClean="0"/>
              <a:t>Millions of slaves were now on their own.</a:t>
            </a:r>
          </a:p>
          <a:p>
            <a:endParaRPr lang="en-US" dirty="0" smtClean="0"/>
          </a:p>
          <a:p>
            <a:r>
              <a:rPr lang="en-US" dirty="0" smtClean="0"/>
              <a:t>Most could not read/write &amp; had nowhere to go – many become </a:t>
            </a:r>
            <a:r>
              <a:rPr lang="en-US" b="1" u="sng" dirty="0" smtClean="0"/>
              <a:t>sharecroppers</a:t>
            </a:r>
          </a:p>
          <a:p>
            <a:endParaRPr lang="en-US" u="sng" dirty="0" smtClean="0"/>
          </a:p>
          <a:p>
            <a:r>
              <a:rPr lang="en-US" b="1" u="sng" dirty="0" smtClean="0"/>
              <a:t>Freedman's Bureau</a:t>
            </a:r>
            <a:r>
              <a:rPr lang="en-US" b="1" dirty="0" smtClean="0"/>
              <a:t> </a:t>
            </a:r>
            <a:r>
              <a:rPr lang="en-US" dirty="0" smtClean="0"/>
              <a:t>was created to freed slaves make transition to freedom (no $$)</a:t>
            </a:r>
          </a:p>
          <a:p>
            <a:endParaRPr lang="en-US" dirty="0" smtClean="0"/>
          </a:p>
          <a:p>
            <a:r>
              <a:rPr lang="en-US" b="1" u="sng" dirty="0" smtClean="0"/>
              <a:t>Black Codes</a:t>
            </a:r>
            <a:r>
              <a:rPr lang="en-US" dirty="0" smtClean="0"/>
              <a:t> were passed in the South to limit the rights of former slaves (low wages/limited rights)</a:t>
            </a:r>
            <a:endParaRPr lang="en-US" b="1" u="sng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9458" name="Picture 2" descr="http://www.gilderlehrman.org/sites/default/files/imagecache/top-2col-full/content-images/05111.01.1038.cr_.selp_.web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0" y="4495800"/>
            <a:ext cx="6477000" cy="2143125"/>
          </a:xfrm>
          <a:prstGeom prst="rect">
            <a:avLst/>
          </a:prstGeom>
          <a:noFill/>
        </p:spPr>
      </p:pic>
      <p:pic>
        <p:nvPicPr>
          <p:cNvPr id="6" name="Picture 2" descr="http://www.historycentral.com/rec/RecAc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495800"/>
            <a:ext cx="2781447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were the 13</a:t>
            </a:r>
            <a:r>
              <a:rPr lang="en-US" baseline="30000" dirty="0" smtClean="0"/>
              <a:t>th</a:t>
            </a:r>
            <a:r>
              <a:rPr lang="en-US" dirty="0" smtClean="0"/>
              <a:t>/14</a:t>
            </a:r>
            <a:r>
              <a:rPr lang="en-US" baseline="30000" dirty="0" smtClean="0"/>
              <a:t>th</a:t>
            </a:r>
            <a:r>
              <a:rPr lang="en-US" dirty="0" smtClean="0"/>
              <a:t>/15</a:t>
            </a:r>
            <a:r>
              <a:rPr lang="en-US" baseline="30000" dirty="0" smtClean="0"/>
              <a:t>th</a:t>
            </a:r>
            <a:r>
              <a:rPr lang="en-US" dirty="0" smtClean="0"/>
              <a:t> Amendments?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3048000" cy="53275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FREE-CITIZENS- VOTE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13</a:t>
            </a:r>
            <a:r>
              <a:rPr lang="en-US" baseline="30000" dirty="0" smtClean="0"/>
              <a:t>th</a:t>
            </a:r>
            <a:r>
              <a:rPr lang="en-US" dirty="0" smtClean="0"/>
              <a:t> – Banned slavery (Free)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– All people born in the US are citizens and protected by the law (Citizen)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 – Extended voting rights to all men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8434" name="Picture 2" descr="http://hobnobblog.com/wp-content/uploads/2013/06/TheConstitutionalAmendment18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676400"/>
            <a:ext cx="5860108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Who were carpetbaggers &amp; scalawags?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648200" y="1371600"/>
            <a:ext cx="4267200" cy="5327587"/>
          </a:xfrm>
        </p:spPr>
        <p:txBody>
          <a:bodyPr/>
          <a:lstStyle/>
          <a:p>
            <a:r>
              <a:rPr lang="en-US" b="1" u="sng" dirty="0" smtClean="0"/>
              <a:t>Carpetbaggers</a:t>
            </a:r>
            <a:r>
              <a:rPr lang="en-US" dirty="0" smtClean="0"/>
              <a:t> were Northerners that moved south following the War</a:t>
            </a:r>
          </a:p>
          <a:p>
            <a:pPr lvl="1"/>
            <a:r>
              <a:rPr lang="en-US" dirty="0" smtClean="0"/>
              <a:t>They were seen as intruders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marL="365760" lvl="1" indent="-256032">
              <a:buClr>
                <a:schemeClr val="accent3"/>
              </a:buClr>
              <a:buFont typeface="Georgia"/>
              <a:buChar char="•"/>
            </a:pPr>
            <a:r>
              <a:rPr lang="en-US" b="1" u="sng" dirty="0" smtClean="0">
                <a:solidFill>
                  <a:schemeClr val="tx1"/>
                </a:solidFill>
              </a:rPr>
              <a:t>Scalawags</a:t>
            </a:r>
            <a:r>
              <a:rPr lang="en-US" dirty="0" smtClean="0">
                <a:solidFill>
                  <a:schemeClr val="tx1"/>
                </a:solidFill>
              </a:rPr>
              <a:t> were Southerners who supported Republicans (Northerners) during Reconstruction (traitors?)</a:t>
            </a:r>
          </a:p>
          <a:p>
            <a:pPr lvl="1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365760" lvl="1" indent="-256032">
              <a:buClr>
                <a:schemeClr val="accent3"/>
              </a:buClr>
              <a:buFont typeface="Georgia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***African Americans began to enter politics at this time***</a:t>
            </a:r>
          </a:p>
          <a:p>
            <a:endParaRPr lang="en-US" b="1" u="sng" dirty="0" smtClean="0"/>
          </a:p>
        </p:txBody>
      </p:sp>
      <p:pic>
        <p:nvPicPr>
          <p:cNvPr id="17410" name="Picture 2" descr="http://kisstheschoolbondgoodbye.com/wp-content/uploads/2014/04/carpetbagger-and-scalaw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0"/>
            <a:ext cx="3214610" cy="4914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257</TotalTime>
  <Words>462</Words>
  <Application>Microsoft Office PowerPoint</Application>
  <PresentationFormat>On-screen Show (4:3)</PresentationFormat>
  <Paragraphs>77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Georgia</vt:lpstr>
      <vt:lpstr>Trebuchet MS</vt:lpstr>
      <vt:lpstr>Wingdings 2</vt:lpstr>
      <vt:lpstr>Urban</vt:lpstr>
      <vt:lpstr>Warm- Up</vt:lpstr>
      <vt:lpstr>Reconstruction 1865-1877</vt:lpstr>
      <vt:lpstr>Turn and Talk: What does this picture tell you about the South after the war?</vt:lpstr>
      <vt:lpstr>What was Reconstruction?</vt:lpstr>
      <vt:lpstr>What was the difference between Presidential and Congressional Reconstruction?</vt:lpstr>
      <vt:lpstr>Map Analysis Time!!!</vt:lpstr>
      <vt:lpstr>What happened to the former slaves?</vt:lpstr>
      <vt:lpstr>What were the 13th/14th/15th Amendments?</vt:lpstr>
      <vt:lpstr>Who were carpetbaggers &amp; scalawags?</vt:lpstr>
      <vt:lpstr>How did Reconstruction end?</vt:lpstr>
      <vt:lpstr>Today’s Activity?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Reconstruction</dc:title>
  <dc:creator>Mcdonald, Damien L.</dc:creator>
  <cp:lastModifiedBy>Mcdonald, Damien L.</cp:lastModifiedBy>
  <cp:revision>17</cp:revision>
  <dcterms:created xsi:type="dcterms:W3CDTF">2014-05-14T13:44:13Z</dcterms:created>
  <dcterms:modified xsi:type="dcterms:W3CDTF">2014-08-28T15:02:52Z</dcterms:modified>
</cp:coreProperties>
</file>